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diversity.arizona.edu/sites/diversity/files/stereotype_threat_overview.pdf" TargetMode="External"/><Relationship Id="rId4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FF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See What I See: Stereotype Threat and the Classroom</a:t>
            </a:r>
            <a:endParaRPr/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288425" y="28625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BCC Inclusion Council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x="540300" y="314275"/>
            <a:ext cx="4171200" cy="5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Imagine ways to deactivate stereotype threat in each sphere.</a:t>
            </a:r>
            <a:endParaRPr/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800" y="1295400"/>
            <a:ext cx="59436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0624" y="268773"/>
            <a:ext cx="917550" cy="725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82053" y="370623"/>
            <a:ext cx="854350" cy="53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80832" y="573154"/>
            <a:ext cx="289178" cy="223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FFFF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1302300" y="314275"/>
            <a:ext cx="8520600" cy="5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Combating stereotype threats in your field and your classroom</a:t>
            </a:r>
            <a:endParaRPr/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200" y="927175"/>
            <a:ext cx="5166166" cy="3911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Combating Stereotype Threat</a:t>
            </a:r>
            <a:endParaRPr/>
          </a:p>
        </p:txBody>
      </p:sp>
      <p:pic>
        <p:nvPicPr>
          <p:cNvPr id="135" name="Shape 13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2700" y="1396397"/>
            <a:ext cx="3626750" cy="347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5926" y="259250"/>
            <a:ext cx="3481901" cy="4503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FFFF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ctrTitle"/>
          </p:nvPr>
        </p:nvSpPr>
        <p:spPr>
          <a:xfrm>
            <a:off x="311700" y="3446675"/>
            <a:ext cx="8520600" cy="95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Inclusion Council</a:t>
            </a:r>
            <a:endParaRPr/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470051"/>
            <a:ext cx="7953874" cy="243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8761D"/>
                </a:solidFill>
              </a:rPr>
              <a:t>THINK, PAIR, SHARE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64100" y="3284175"/>
            <a:ext cx="8520600" cy="15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>
                <a:solidFill>
                  <a:srgbClr val="38761D"/>
                </a:solidFill>
              </a:rPr>
              <a:t>What is the state of inclusion at your school?</a:t>
            </a:r>
            <a:endParaRPr>
              <a:solidFill>
                <a:srgbClr val="38761D"/>
              </a:solidFill>
            </a:endParaRP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0250" y="1289175"/>
            <a:ext cx="1418749" cy="141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6425" y="1378975"/>
            <a:ext cx="1239125" cy="123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1725" y="1455450"/>
            <a:ext cx="1566495" cy="123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26675" y="1867537"/>
            <a:ext cx="39052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96325" y="1867549"/>
            <a:ext cx="390525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x="5754800" y="4488550"/>
            <a:ext cx="16035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FFFF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457200" y="304800"/>
            <a:ext cx="8037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Butler Community College Inclusion Council</a:t>
            </a:r>
            <a:endParaRPr b="1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BCC Inclusion Statement:  In support of its institutional values, Butler Community College nurtures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diversity and inclusion through the practice of Cultural Competency, an ever-evolving concept that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recognizes, supports, and embraces the understanding of human difference. Through culturally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competent behaviors, attitudes, instruction, and policies, Butler promotes a diverse educational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experience, fosters inclusivity to ensure student success, and contributes to the vitality of the institution and the communities it serves.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/>
        </p:nvSpPr>
        <p:spPr>
          <a:xfrm>
            <a:off x="719175" y="459588"/>
            <a:ext cx="3056400" cy="11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8761D"/>
                </a:solidFill>
              </a:rPr>
              <a:t>Give One, Get One</a:t>
            </a:r>
            <a:endParaRPr sz="2400">
              <a:solidFill>
                <a:srgbClr val="38761D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A86E8"/>
              </a:solidFill>
            </a:endParaRP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2975" y="186975"/>
            <a:ext cx="1418749" cy="141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2275" y="344175"/>
            <a:ext cx="1566495" cy="123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5950" y="705849"/>
            <a:ext cx="390525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377800" y="863550"/>
            <a:ext cx="4977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Does the phenomenon of stereotype threat support or work against the explanation you came up with for the scenarios?</a:t>
            </a:r>
            <a:endParaRPr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9075" y="103950"/>
            <a:ext cx="3393225" cy="493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FFFF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Stereotype threat</a:t>
            </a:r>
            <a:endParaRPr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1675" y="617150"/>
            <a:ext cx="2549584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521025" y="1545275"/>
            <a:ext cx="2631900" cy="23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PRAXIS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Theory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Practice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/>
        </p:nvSpPr>
        <p:spPr>
          <a:xfrm>
            <a:off x="311700" y="445025"/>
            <a:ext cx="2687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38761D"/>
                </a:solidFill>
              </a:rPr>
              <a:t>Jigsaw Shuffle</a:t>
            </a:r>
            <a:endParaRPr sz="2800">
              <a:solidFill>
                <a:srgbClr val="38761D"/>
              </a:solidFill>
            </a:endParaRP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5800" y="376150"/>
            <a:ext cx="816850" cy="81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1525" y="448228"/>
            <a:ext cx="816850" cy="646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2975" y="648349"/>
            <a:ext cx="39052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41475" y="1335725"/>
            <a:ext cx="3229025" cy="322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4643625" y="2217375"/>
            <a:ext cx="4241100" cy="15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38761D"/>
                </a:solidFill>
              </a:rPr>
              <a:t>What stereotype threats might be active in various spheres of an institution of higher education?</a:t>
            </a:r>
            <a:endParaRPr sz="1800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Administration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Instructor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Curriculum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Developmental Education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Workplace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