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6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4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Menefee" userId="10037FFE8D275B39@LIVE.COM" providerId="AD" clId="Web-{0A186281-52B2-4555-9F6B-0B6F1B4C8E2E}"/>
    <pc:docChg chg="addSld modSld">
      <pc:chgData name="Catherine Menefee" userId="10037FFE8D275B39@LIVE.COM" providerId="AD" clId="Web-{0A186281-52B2-4555-9F6B-0B6F1B4C8E2E}" dt="2018-03-04T05:20:41.246" v="1248"/>
      <pc:docMkLst>
        <pc:docMk/>
      </pc:docMkLst>
      <pc:sldChg chg="addSp delSp modSp">
        <pc:chgData name="Catherine Menefee" userId="10037FFE8D275B39@LIVE.COM" providerId="AD" clId="Web-{0A186281-52B2-4555-9F6B-0B6F1B4C8E2E}" dt="2018-03-04T04:49:05.766" v="283"/>
        <pc:sldMkLst>
          <pc:docMk/>
          <pc:sldMk cId="294711147" sldId="257"/>
        </pc:sldMkLst>
        <pc:spChg chg="mod">
          <ac:chgData name="Catherine Menefee" userId="10037FFE8D275B39@LIVE.COM" providerId="AD" clId="Web-{0A186281-52B2-4555-9F6B-0B6F1B4C8E2E}" dt="2018-03-04T04:39:52.700" v="4"/>
          <ac:spMkLst>
            <pc:docMk/>
            <pc:sldMk cId="294711147" sldId="257"/>
            <ac:spMk id="2" creationId="{CF958635-310B-4D93-A8AB-062AA41E4C4C}"/>
          </ac:spMkLst>
        </pc:spChg>
        <pc:spChg chg="mod">
          <ac:chgData name="Catherine Menefee" userId="10037FFE8D275B39@LIVE.COM" providerId="AD" clId="Web-{0A186281-52B2-4555-9F6B-0B6F1B4C8E2E}" dt="2018-03-04T04:48:57.470" v="280"/>
          <ac:spMkLst>
            <pc:docMk/>
            <pc:sldMk cId="294711147" sldId="257"/>
            <ac:spMk id="3" creationId="{5362CBD4-B3FD-48E1-91F4-64C9DFD27A74}"/>
          </ac:spMkLst>
        </pc:spChg>
        <pc:spChg chg="add del mod">
          <ac:chgData name="Catherine Menefee" userId="10037FFE8D275B39@LIVE.COM" providerId="AD" clId="Web-{0A186281-52B2-4555-9F6B-0B6F1B4C8E2E}" dt="2018-03-04T04:42:26.144" v="62"/>
          <ac:spMkLst>
            <pc:docMk/>
            <pc:sldMk cId="294711147" sldId="257"/>
            <ac:spMk id="4" creationId="{55F4CCB8-93CA-4DC9-9A57-495A978D9409}"/>
          </ac:spMkLst>
        </pc:spChg>
        <pc:spChg chg="add del mod">
          <ac:chgData name="Catherine Menefee" userId="10037FFE8D275B39@LIVE.COM" providerId="AD" clId="Web-{0A186281-52B2-4555-9F6B-0B6F1B4C8E2E}" dt="2018-03-04T04:42:24.562" v="61"/>
          <ac:spMkLst>
            <pc:docMk/>
            <pc:sldMk cId="294711147" sldId="257"/>
            <ac:spMk id="5" creationId="{E26F5433-1F88-4B7D-9527-73B3909E7CEB}"/>
          </ac:spMkLst>
        </pc:spChg>
        <pc:spChg chg="add del mod">
          <ac:chgData name="Catherine Menefee" userId="10037FFE8D275B39@LIVE.COM" providerId="AD" clId="Web-{0A186281-52B2-4555-9F6B-0B6F1B4C8E2E}" dt="2018-03-04T04:42:27.441" v="64"/>
          <ac:spMkLst>
            <pc:docMk/>
            <pc:sldMk cId="294711147" sldId="257"/>
            <ac:spMk id="6" creationId="{A01DF720-A5DE-4F00-A32F-70E4FC622CE8}"/>
          </ac:spMkLst>
        </pc:spChg>
        <pc:spChg chg="add del mod">
          <ac:chgData name="Catherine Menefee" userId="10037FFE8D275B39@LIVE.COM" providerId="AD" clId="Web-{0A186281-52B2-4555-9F6B-0B6F1B4C8E2E}" dt="2018-03-04T04:42:27.222" v="63"/>
          <ac:spMkLst>
            <pc:docMk/>
            <pc:sldMk cId="294711147" sldId="257"/>
            <ac:spMk id="7" creationId="{76ED689B-8CA1-46EB-A8BA-437C24126763}"/>
          </ac:spMkLst>
        </pc:spChg>
        <pc:spChg chg="add del mod">
          <ac:chgData name="Catherine Menefee" userId="10037FFE8D275B39@LIVE.COM" providerId="AD" clId="Web-{0A186281-52B2-4555-9F6B-0B6F1B4C8E2E}" dt="2018-03-04T04:45:24.279" v="75"/>
          <ac:spMkLst>
            <pc:docMk/>
            <pc:sldMk cId="294711147" sldId="257"/>
            <ac:spMk id="8" creationId="{8CCE14FB-6B73-4F4C-9AC1-AF65B3841DD3}"/>
          </ac:spMkLst>
        </pc:spChg>
        <pc:spChg chg="add mod">
          <ac:chgData name="Catherine Menefee" userId="10037FFE8D275B39@LIVE.COM" providerId="AD" clId="Web-{0A186281-52B2-4555-9F6B-0B6F1B4C8E2E}" dt="2018-03-04T04:49:05.766" v="283"/>
          <ac:spMkLst>
            <pc:docMk/>
            <pc:sldMk cId="294711147" sldId="257"/>
            <ac:spMk id="11" creationId="{47FBFEC8-8BC5-4E3E-8FC9-F1DABD342E2A}"/>
          </ac:spMkLst>
        </pc:spChg>
        <pc:graphicFrameChg chg="add mod modGraphic">
          <ac:chgData name="Catherine Menefee" userId="10037FFE8D275B39@LIVE.COM" providerId="AD" clId="Web-{0A186281-52B2-4555-9F6B-0B6F1B4C8E2E}" dt="2018-03-04T04:49:01.126" v="282"/>
          <ac:graphicFrameMkLst>
            <pc:docMk/>
            <pc:sldMk cId="294711147" sldId="257"/>
            <ac:graphicFrameMk id="9" creationId="{A8CA6974-A2AB-435D-8820-D88914E7A981}"/>
          </ac:graphicFrameMkLst>
        </pc:graphicFrameChg>
      </pc:sldChg>
      <pc:sldChg chg="modSp new">
        <pc:chgData name="Catherine Menefee" userId="10037FFE8D275B39@LIVE.COM" providerId="AD" clId="Web-{0A186281-52B2-4555-9F6B-0B6F1B4C8E2E}" dt="2018-03-04T04:56:33.108" v="652"/>
        <pc:sldMkLst>
          <pc:docMk/>
          <pc:sldMk cId="3596363231" sldId="258"/>
        </pc:sldMkLst>
        <pc:spChg chg="mod">
          <ac:chgData name="Catherine Menefee" userId="10037FFE8D275B39@LIVE.COM" providerId="AD" clId="Web-{0A186281-52B2-4555-9F6B-0B6F1B4C8E2E}" dt="2018-03-04T04:51:05.966" v="298"/>
          <ac:spMkLst>
            <pc:docMk/>
            <pc:sldMk cId="3596363231" sldId="258"/>
            <ac:spMk id="2" creationId="{4307419B-5079-493B-996F-126CED99EC05}"/>
          </ac:spMkLst>
        </pc:spChg>
        <pc:spChg chg="mod">
          <ac:chgData name="Catherine Menefee" userId="10037FFE8D275B39@LIVE.COM" providerId="AD" clId="Web-{0A186281-52B2-4555-9F6B-0B6F1B4C8E2E}" dt="2018-03-04T04:56:33.108" v="652"/>
          <ac:spMkLst>
            <pc:docMk/>
            <pc:sldMk cId="3596363231" sldId="258"/>
            <ac:spMk id="3" creationId="{A11F2FEB-AD76-40AF-B88B-328169DE6BDE}"/>
          </ac:spMkLst>
        </pc:spChg>
      </pc:sldChg>
      <pc:sldChg chg="new">
        <pc:chgData name="Catherine Menefee" userId="10037FFE8D275B39@LIVE.COM" providerId="AD" clId="Web-{0A186281-52B2-4555-9F6B-0B6F1B4C8E2E}" dt="2018-03-04T04:50:18.008" v="296"/>
        <pc:sldMkLst>
          <pc:docMk/>
          <pc:sldMk cId="1931966057" sldId="259"/>
        </pc:sldMkLst>
      </pc:sldChg>
      <pc:sldChg chg="addSp modSp new">
        <pc:chgData name="Catherine Menefee" userId="10037FFE8D275B39@LIVE.COM" providerId="AD" clId="Web-{0A186281-52B2-4555-9F6B-0B6F1B4C8E2E}" dt="2018-03-04T04:58:36.613" v="738"/>
        <pc:sldMkLst>
          <pc:docMk/>
          <pc:sldMk cId="2546524827" sldId="260"/>
        </pc:sldMkLst>
        <pc:spChg chg="mod">
          <ac:chgData name="Catherine Menefee" userId="10037FFE8D275B39@LIVE.COM" providerId="AD" clId="Web-{0A186281-52B2-4555-9F6B-0B6F1B4C8E2E}" dt="2018-03-04T04:53:27.109" v="438"/>
          <ac:spMkLst>
            <pc:docMk/>
            <pc:sldMk cId="2546524827" sldId="260"/>
            <ac:spMk id="2" creationId="{FC8D9F21-1F45-4BD5-8B2B-FBF2759B924F}"/>
          </ac:spMkLst>
        </pc:spChg>
        <pc:spChg chg="mod">
          <ac:chgData name="Catherine Menefee" userId="10037FFE8D275B39@LIVE.COM" providerId="AD" clId="Web-{0A186281-52B2-4555-9F6B-0B6F1B4C8E2E}" dt="2018-03-04T04:58:36.613" v="738"/>
          <ac:spMkLst>
            <pc:docMk/>
            <pc:sldMk cId="2546524827" sldId="260"/>
            <ac:spMk id="3" creationId="{EBCC8326-5498-456B-B273-31DF14227EED}"/>
          </ac:spMkLst>
        </pc:spChg>
        <pc:spChg chg="add mod">
          <ac:chgData name="Catherine Menefee" userId="10037FFE8D275B39@LIVE.COM" providerId="AD" clId="Web-{0A186281-52B2-4555-9F6B-0B6F1B4C8E2E}" dt="2018-03-04T04:55:29.060" v="585"/>
          <ac:spMkLst>
            <pc:docMk/>
            <pc:sldMk cId="2546524827" sldId="260"/>
            <ac:spMk id="4" creationId="{81F1DB62-671B-4B51-93A6-CD9C74ED2C3E}"/>
          </ac:spMkLst>
        </pc:spChg>
      </pc:sldChg>
      <pc:sldChg chg="modSp new">
        <pc:chgData name="Catherine Menefee" userId="10037FFE8D275B39@LIVE.COM" providerId="AD" clId="Web-{0A186281-52B2-4555-9F6B-0B6F1B4C8E2E}" dt="2018-03-04T04:55:02.826" v="566"/>
        <pc:sldMkLst>
          <pc:docMk/>
          <pc:sldMk cId="2663843689" sldId="261"/>
        </pc:sldMkLst>
        <pc:spChg chg="mod">
          <ac:chgData name="Catherine Menefee" userId="10037FFE8D275B39@LIVE.COM" providerId="AD" clId="Web-{0A186281-52B2-4555-9F6B-0B6F1B4C8E2E}" dt="2018-03-04T04:53:44.358" v="444"/>
          <ac:spMkLst>
            <pc:docMk/>
            <pc:sldMk cId="2663843689" sldId="261"/>
            <ac:spMk id="2" creationId="{ADF83774-4527-4DA8-AD0D-72CD310BC19E}"/>
          </ac:spMkLst>
        </pc:spChg>
        <pc:spChg chg="mod">
          <ac:chgData name="Catherine Menefee" userId="10037FFE8D275B39@LIVE.COM" providerId="AD" clId="Web-{0A186281-52B2-4555-9F6B-0B6F1B4C8E2E}" dt="2018-03-04T04:55:02.826" v="566"/>
          <ac:spMkLst>
            <pc:docMk/>
            <pc:sldMk cId="2663843689" sldId="261"/>
            <ac:spMk id="3" creationId="{16074F0B-F0E3-40E9-AFCA-DA7BCE6D76E9}"/>
          </ac:spMkLst>
        </pc:spChg>
      </pc:sldChg>
      <pc:sldChg chg="delSp new">
        <pc:chgData name="Catherine Menefee" userId="10037FFE8D275B39@LIVE.COM" providerId="AD" clId="Web-{0A186281-52B2-4555-9F6B-0B6F1B4C8E2E}" dt="2018-03-04T04:58:49.800" v="742"/>
        <pc:sldMkLst>
          <pc:docMk/>
          <pc:sldMk cId="4028212853" sldId="262"/>
        </pc:sldMkLst>
        <pc:spChg chg="del">
          <ac:chgData name="Catherine Menefee" userId="10037FFE8D275B39@LIVE.COM" providerId="AD" clId="Web-{0A186281-52B2-4555-9F6B-0B6F1B4C8E2E}" dt="2018-03-04T04:58:49.800" v="742"/>
          <ac:spMkLst>
            <pc:docMk/>
            <pc:sldMk cId="4028212853" sldId="262"/>
            <ac:spMk id="2" creationId="{4F841C81-A75B-425E-9E44-0839AF58749A}"/>
          </ac:spMkLst>
        </pc:spChg>
        <pc:spChg chg="del">
          <ac:chgData name="Catherine Menefee" userId="10037FFE8D275B39@LIVE.COM" providerId="AD" clId="Web-{0A186281-52B2-4555-9F6B-0B6F1B4C8E2E}" dt="2018-03-04T04:58:47.394" v="741"/>
          <ac:spMkLst>
            <pc:docMk/>
            <pc:sldMk cId="4028212853" sldId="262"/>
            <ac:spMk id="3" creationId="{7C1A66BB-F128-474E-A816-3A46CAC7351C}"/>
          </ac:spMkLst>
        </pc:spChg>
      </pc:sldChg>
      <pc:sldChg chg="modSp new">
        <pc:chgData name="Catherine Menefee" userId="10037FFE8D275B39@LIVE.COM" providerId="AD" clId="Web-{0A186281-52B2-4555-9F6B-0B6F1B4C8E2E}" dt="2018-03-04T05:02:09.577" v="786"/>
        <pc:sldMkLst>
          <pc:docMk/>
          <pc:sldMk cId="2854653050" sldId="263"/>
        </pc:sldMkLst>
        <pc:spChg chg="mod">
          <ac:chgData name="Catherine Menefee" userId="10037FFE8D275B39@LIVE.COM" providerId="AD" clId="Web-{0A186281-52B2-4555-9F6B-0B6F1B4C8E2E}" dt="2018-03-04T05:00:16.470" v="747"/>
          <ac:spMkLst>
            <pc:docMk/>
            <pc:sldMk cId="2854653050" sldId="263"/>
            <ac:spMk id="2" creationId="{EFB9D4D3-DEDF-4509-B595-1981AF703C7C}"/>
          </ac:spMkLst>
        </pc:spChg>
        <pc:spChg chg="mod">
          <ac:chgData name="Catherine Menefee" userId="10037FFE8D275B39@LIVE.COM" providerId="AD" clId="Web-{0A186281-52B2-4555-9F6B-0B6F1B4C8E2E}" dt="2018-03-04T05:02:09.577" v="786"/>
          <ac:spMkLst>
            <pc:docMk/>
            <pc:sldMk cId="2854653050" sldId="263"/>
            <ac:spMk id="3" creationId="{05A06713-7C41-4F56-A23F-648A7452E134}"/>
          </ac:spMkLst>
        </pc:spChg>
      </pc:sldChg>
      <pc:sldChg chg="modSp new">
        <pc:chgData name="Catherine Menefee" userId="10037FFE8D275B39@LIVE.COM" providerId="AD" clId="Web-{0A186281-52B2-4555-9F6B-0B6F1B4C8E2E}" dt="2018-03-04T05:03:15.798" v="832"/>
        <pc:sldMkLst>
          <pc:docMk/>
          <pc:sldMk cId="3679724472" sldId="264"/>
        </pc:sldMkLst>
        <pc:spChg chg="mod">
          <ac:chgData name="Catherine Menefee" userId="10037FFE8D275B39@LIVE.COM" providerId="AD" clId="Web-{0A186281-52B2-4555-9F6B-0B6F1B4C8E2E}" dt="2018-03-04T05:02:31.267" v="794"/>
          <ac:spMkLst>
            <pc:docMk/>
            <pc:sldMk cId="3679724472" sldId="264"/>
            <ac:spMk id="2" creationId="{511D6A7E-EC43-4DB0-9A4A-BB0D6DF069B0}"/>
          </ac:spMkLst>
        </pc:spChg>
        <pc:spChg chg="mod">
          <ac:chgData name="Catherine Menefee" userId="10037FFE8D275B39@LIVE.COM" providerId="AD" clId="Web-{0A186281-52B2-4555-9F6B-0B6F1B4C8E2E}" dt="2018-03-04T05:03:15.798" v="832"/>
          <ac:spMkLst>
            <pc:docMk/>
            <pc:sldMk cId="3679724472" sldId="264"/>
            <ac:spMk id="3" creationId="{A62E4986-3B12-43D8-9281-C0BE05B5B2C8}"/>
          </ac:spMkLst>
        </pc:spChg>
      </pc:sldChg>
      <pc:sldChg chg="addSp delSp modSp new">
        <pc:chgData name="Catherine Menefee" userId="10037FFE8D275B39@LIVE.COM" providerId="AD" clId="Web-{0A186281-52B2-4555-9F6B-0B6F1B4C8E2E}" dt="2018-03-04T05:20:41.231" v="1247"/>
        <pc:sldMkLst>
          <pc:docMk/>
          <pc:sldMk cId="2532188251" sldId="265"/>
        </pc:sldMkLst>
        <pc:spChg chg="mod">
          <ac:chgData name="Catherine Menefee" userId="10037FFE8D275B39@LIVE.COM" providerId="AD" clId="Web-{0A186281-52B2-4555-9F6B-0B6F1B4C8E2E}" dt="2018-03-04T05:11:22.635" v="1010"/>
          <ac:spMkLst>
            <pc:docMk/>
            <pc:sldMk cId="2532188251" sldId="265"/>
            <ac:spMk id="2" creationId="{C518BDB7-D50E-4E3B-B553-DA1550009D46}"/>
          </ac:spMkLst>
        </pc:spChg>
        <pc:spChg chg="mod">
          <ac:chgData name="Catherine Menefee" userId="10037FFE8D275B39@LIVE.COM" providerId="AD" clId="Web-{0A186281-52B2-4555-9F6B-0B6F1B4C8E2E}" dt="2018-03-04T05:20:41.231" v="1247"/>
          <ac:spMkLst>
            <pc:docMk/>
            <pc:sldMk cId="2532188251" sldId="265"/>
            <ac:spMk id="3" creationId="{B9CDB62A-AFC6-4970-BCF0-64D25792EFF3}"/>
          </ac:spMkLst>
        </pc:spChg>
        <pc:spChg chg="add del mod">
          <ac:chgData name="Catherine Menefee" userId="10037FFE8D275B39@LIVE.COM" providerId="AD" clId="Web-{0A186281-52B2-4555-9F6B-0B6F1B4C8E2E}" dt="2018-03-04T05:05:50.421" v="880"/>
          <ac:spMkLst>
            <pc:docMk/>
            <pc:sldMk cId="2532188251" sldId="265"/>
            <ac:spMk id="4" creationId="{BA128D4A-BE8D-4C81-AD12-728AA24AA2E6}"/>
          </ac:spMkLst>
        </pc:spChg>
      </pc:sldChg>
      <pc:sldChg chg="modSp new">
        <pc:chgData name="Catherine Menefee" userId="10037FFE8D275B39@LIVE.COM" providerId="AD" clId="Web-{0A186281-52B2-4555-9F6B-0B6F1B4C8E2E}" dt="2018-03-04T05:17:01.305" v="1165"/>
        <pc:sldMkLst>
          <pc:docMk/>
          <pc:sldMk cId="521878242" sldId="266"/>
        </pc:sldMkLst>
        <pc:spChg chg="mod">
          <ac:chgData name="Catherine Menefee" userId="10037FFE8D275B39@LIVE.COM" providerId="AD" clId="Web-{0A186281-52B2-4555-9F6B-0B6F1B4C8E2E}" dt="2018-03-04T05:15:58.916" v="1138"/>
          <ac:spMkLst>
            <pc:docMk/>
            <pc:sldMk cId="521878242" sldId="266"/>
            <ac:spMk id="2" creationId="{6490528C-7FCD-406F-A116-3945CF4BECAC}"/>
          </ac:spMkLst>
        </pc:spChg>
        <pc:spChg chg="mod">
          <ac:chgData name="Catherine Menefee" userId="10037FFE8D275B39@LIVE.COM" providerId="AD" clId="Web-{0A186281-52B2-4555-9F6B-0B6F1B4C8E2E}" dt="2018-03-04T05:17:01.305" v="1165"/>
          <ac:spMkLst>
            <pc:docMk/>
            <pc:sldMk cId="521878242" sldId="266"/>
            <ac:spMk id="3" creationId="{68628095-773A-46B3-8B5E-B4D501777F9A}"/>
          </ac:spMkLst>
        </pc:spChg>
      </pc:sldChg>
    </pc:docChg>
  </pc:docChgLst>
  <pc:docChgLst>
    <pc:chgData name="Catherine Menefee" userId="10037FFE8D275B39@LIVE.COM" providerId="AD" clId="Web-{AB8D4474-F439-48E3-96C7-CDB8C364572B}"/>
    <pc:docChg chg="addSld modSld">
      <pc:chgData name="Catherine Menefee" userId="10037FFE8D275B39@LIVE.COM" providerId="AD" clId="Web-{AB8D4474-F439-48E3-96C7-CDB8C364572B}" dt="2018-03-16T17:07:10.744" v="10"/>
      <pc:docMkLst>
        <pc:docMk/>
      </pc:docMkLst>
      <pc:sldChg chg="modSp new">
        <pc:chgData name="Catherine Menefee" userId="10037FFE8D275B39@LIVE.COM" providerId="AD" clId="Web-{AB8D4474-F439-48E3-96C7-CDB8C364572B}" dt="2018-03-16T17:07:09.635" v="7"/>
        <pc:sldMkLst>
          <pc:docMk/>
          <pc:sldMk cId="983419291" sldId="268"/>
        </pc:sldMkLst>
        <pc:spChg chg="mod">
          <ac:chgData name="Catherine Menefee" userId="10037FFE8D275B39@LIVE.COM" providerId="AD" clId="Web-{AB8D4474-F439-48E3-96C7-CDB8C364572B}" dt="2018-03-16T17:07:04.510" v="2"/>
          <ac:spMkLst>
            <pc:docMk/>
            <pc:sldMk cId="983419291" sldId="268"/>
            <ac:spMk id="2" creationId="{8574AB5B-16D4-4AD8-B0E9-20CF360E2C5B}"/>
          </ac:spMkLst>
        </pc:spChg>
        <pc:spChg chg="mod">
          <ac:chgData name="Catherine Menefee" userId="10037FFE8D275B39@LIVE.COM" providerId="AD" clId="Web-{AB8D4474-F439-48E3-96C7-CDB8C364572B}" dt="2018-03-16T17:07:09.635" v="7"/>
          <ac:spMkLst>
            <pc:docMk/>
            <pc:sldMk cId="983419291" sldId="268"/>
            <ac:spMk id="3" creationId="{77761916-EEEE-4A1E-9FCF-9786B85F125B}"/>
          </ac:spMkLst>
        </pc:spChg>
      </pc:sldChg>
    </pc:docChg>
  </pc:docChgLst>
  <pc:docChgLst>
    <pc:chgData name="Catherine Menefee" userId="10037FFE8D275B39@LIVE.COM" providerId="AD" clId="Web-{A1189BDF-1F9C-4EA0-9289-8BC43335A799}"/>
    <pc:docChg chg="addSld modSld modSection">
      <pc:chgData name="Catherine Menefee" userId="10037FFE8D275B39@LIVE.COM" providerId="AD" clId="Web-{A1189BDF-1F9C-4EA0-9289-8BC43335A799}" dt="2018-03-01T16:17:11.478" v="14"/>
      <pc:docMkLst>
        <pc:docMk/>
      </pc:docMkLst>
      <pc:sldChg chg="modSp">
        <pc:chgData name="Catherine Menefee" userId="10037FFE8D275B39@LIVE.COM" providerId="AD" clId="Web-{A1189BDF-1F9C-4EA0-9289-8BC43335A799}" dt="2018-03-01T16:17:09.915" v="12"/>
        <pc:sldMkLst>
          <pc:docMk/>
          <pc:sldMk cId="128632686" sldId="256"/>
        </pc:sldMkLst>
        <pc:spChg chg="mod">
          <ac:chgData name="Catherine Menefee" userId="10037FFE8D275B39@LIVE.COM" providerId="AD" clId="Web-{A1189BDF-1F9C-4EA0-9289-8BC43335A799}" dt="2018-03-01T16:17:00.087" v="4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Catherine Menefee" userId="10037FFE8D275B39@LIVE.COM" providerId="AD" clId="Web-{A1189BDF-1F9C-4EA0-9289-8BC43335A799}" dt="2018-03-01T16:17:09.915" v="12"/>
          <ac:spMkLst>
            <pc:docMk/>
            <pc:sldMk cId="128632686" sldId="256"/>
            <ac:spMk id="3" creationId="{00000000-0000-0000-0000-000000000000}"/>
          </ac:spMkLst>
        </pc:spChg>
      </pc:sldChg>
      <pc:sldChg chg="new">
        <pc:chgData name="Catherine Menefee" userId="10037FFE8D275B39@LIVE.COM" providerId="AD" clId="Web-{A1189BDF-1F9C-4EA0-9289-8BC43335A799}" dt="2018-03-01T16:17:11.478" v="14"/>
        <pc:sldMkLst>
          <pc:docMk/>
          <pc:sldMk cId="294711147" sldId="257"/>
        </pc:sldMkLst>
      </pc:sldChg>
    </pc:docChg>
  </pc:docChgLst>
  <pc:docChgLst>
    <pc:chgData name="Catherine Menefee" userId="10037FFE8D275B39@LIVE.COM" providerId="AD" clId="Web-{531D85E3-FF96-4329-A8B1-5E8919AD56B8}"/>
    <pc:docChg chg="addSld modSld">
      <pc:chgData name="Catherine Menefee" userId="10037FFE8D275B39@LIVE.COM" providerId="AD" clId="Web-{531D85E3-FF96-4329-A8B1-5E8919AD56B8}" dt="2018-03-05T20:19:24.209" v="58"/>
      <pc:docMkLst>
        <pc:docMk/>
      </pc:docMkLst>
      <pc:sldChg chg="modSp new">
        <pc:chgData name="Catherine Menefee" userId="10037FFE8D275B39@LIVE.COM" providerId="AD" clId="Web-{531D85E3-FF96-4329-A8B1-5E8919AD56B8}" dt="2018-03-05T20:19:24.209" v="57"/>
        <pc:sldMkLst>
          <pc:docMk/>
          <pc:sldMk cId="383654384" sldId="267"/>
        </pc:sldMkLst>
        <pc:spChg chg="mod">
          <ac:chgData name="Catherine Menefee" userId="10037FFE8D275B39@LIVE.COM" providerId="AD" clId="Web-{531D85E3-FF96-4329-A8B1-5E8919AD56B8}" dt="2018-03-05T20:18:59.131" v="44"/>
          <ac:spMkLst>
            <pc:docMk/>
            <pc:sldMk cId="383654384" sldId="267"/>
            <ac:spMk id="2" creationId="{9C235326-7ABA-45A4-B3A4-41A63D6F882D}"/>
          </ac:spMkLst>
        </pc:spChg>
        <pc:spChg chg="mod">
          <ac:chgData name="Catherine Menefee" userId="10037FFE8D275B39@LIVE.COM" providerId="AD" clId="Web-{531D85E3-FF96-4329-A8B1-5E8919AD56B8}" dt="2018-03-05T20:19:24.209" v="57"/>
          <ac:spMkLst>
            <pc:docMk/>
            <pc:sldMk cId="383654384" sldId="267"/>
            <ac:spMk id="3" creationId="{E4F19F88-B727-4FE1-9E85-9624559D1D4A}"/>
          </ac:spMkLst>
        </pc:spChg>
      </pc:sldChg>
    </pc:docChg>
  </pc:docChgLst>
  <pc:docChgLst>
    <pc:chgData name="Catherine Menefee" userId="10037FFE8D275B39@LIVE.COM" providerId="AD" clId="Web-{6E6885FD-8D84-4A26-A74B-97C7CEF52ECD}"/>
    <pc:docChg chg="modSld">
      <pc:chgData name="Catherine Menefee" userId="10037FFE8D275B39@LIVE.COM" providerId="AD" clId="Web-{6E6885FD-8D84-4A26-A74B-97C7CEF52ECD}" dt="2018-03-05T20:13:15.537" v="1"/>
      <pc:docMkLst>
        <pc:docMk/>
      </pc:docMkLst>
      <pc:sldChg chg="delSp">
        <pc:chgData name="Catherine Menefee" userId="10037FFE8D275B39@LIVE.COM" providerId="AD" clId="Web-{6E6885FD-8D84-4A26-A74B-97C7CEF52ECD}" dt="2018-03-05T20:13:15.537" v="1"/>
        <pc:sldMkLst>
          <pc:docMk/>
          <pc:sldMk cId="1931966057" sldId="259"/>
        </pc:sldMkLst>
        <pc:spChg chg="del">
          <ac:chgData name="Catherine Menefee" userId="10037FFE8D275B39@LIVE.COM" providerId="AD" clId="Web-{6E6885FD-8D84-4A26-A74B-97C7CEF52ECD}" dt="2018-03-05T20:13:11.803" v="0"/>
          <ac:spMkLst>
            <pc:docMk/>
            <pc:sldMk cId="1931966057" sldId="259"/>
            <ac:spMk id="2" creationId="{448B5917-9F73-4E27-BBA5-827837467658}"/>
          </ac:spMkLst>
        </pc:spChg>
        <pc:spChg chg="del">
          <ac:chgData name="Catherine Menefee" userId="10037FFE8D275B39@LIVE.COM" providerId="AD" clId="Web-{6E6885FD-8D84-4A26-A74B-97C7CEF52ECD}" dt="2018-03-05T20:13:15.537" v="1"/>
          <ac:spMkLst>
            <pc:docMk/>
            <pc:sldMk cId="1931966057" sldId="259"/>
            <ac:spMk id="3" creationId="{41AEC4FE-0774-4AAF-BE5E-794F360DC1D5}"/>
          </ac:spMkLst>
        </pc:spChg>
      </pc:sldChg>
    </pc:docChg>
  </pc:docChgLst>
  <pc:docChgLst>
    <pc:chgData name="Catherine Menefee" userId="S::cmenefee1@butlercc.edu::4cc70773-31ec-4922-aba8-95c582a18c70" providerId="AD" clId="Web-{D2479815-BE02-4E58-BE57-ED3A1A51991E}"/>
    <pc:docChg chg="modSld">
      <pc:chgData name="Catherine Menefee" userId="S::cmenefee1@butlercc.edu::4cc70773-31ec-4922-aba8-95c582a18c70" providerId="AD" clId="Web-{D2479815-BE02-4E58-BE57-ED3A1A51991E}" dt="2018-03-26T17:34:19.791" v="13"/>
      <pc:docMkLst>
        <pc:docMk/>
      </pc:docMkLst>
      <pc:sldChg chg="modSp">
        <pc:chgData name="Catherine Menefee" userId="S::cmenefee1@butlercc.edu::4cc70773-31ec-4922-aba8-95c582a18c70" providerId="AD" clId="Web-{D2479815-BE02-4E58-BE57-ED3A1A51991E}" dt="2018-03-26T17:34:18.853" v="11"/>
        <pc:sldMkLst>
          <pc:docMk/>
          <pc:sldMk cId="983419291" sldId="268"/>
        </pc:sldMkLst>
        <pc:spChg chg="mod">
          <ac:chgData name="Catherine Menefee" userId="S::cmenefee1@butlercc.edu::4cc70773-31ec-4922-aba8-95c582a18c70" providerId="AD" clId="Web-{D2479815-BE02-4E58-BE57-ED3A1A51991E}" dt="2018-03-26T17:34:18.853" v="11"/>
          <ac:spMkLst>
            <pc:docMk/>
            <pc:sldMk cId="983419291" sldId="268"/>
            <ac:spMk id="3" creationId="{77761916-EEEE-4A1E-9FCF-9786B85F125B}"/>
          </ac:spMkLst>
        </pc:spChg>
      </pc:sldChg>
    </pc:docChg>
  </pc:docChgLst>
  <pc:docChgLst>
    <pc:chgData name="Catherine Menefee" userId="10037FFE8D275B39@LIVE.COM" providerId="AD" clId="Web-{418A3EA5-44B7-4BE6-8200-C302BF5CBDDA}"/>
    <pc:docChg chg="modSld sldOrd">
      <pc:chgData name="Catherine Menefee" userId="10037FFE8D275B39@LIVE.COM" providerId="AD" clId="Web-{418A3EA5-44B7-4BE6-8200-C302BF5CBDDA}" dt="2018-03-07T18:25:41.888" v="22"/>
      <pc:docMkLst>
        <pc:docMk/>
      </pc:docMkLst>
      <pc:sldChg chg="modSp">
        <pc:chgData name="Catherine Menefee" userId="10037FFE8D275B39@LIVE.COM" providerId="AD" clId="Web-{418A3EA5-44B7-4BE6-8200-C302BF5CBDDA}" dt="2018-03-07T18:06:53.683" v="5"/>
        <pc:sldMkLst>
          <pc:docMk/>
          <pc:sldMk cId="294711147" sldId="257"/>
        </pc:sldMkLst>
        <pc:spChg chg="mod">
          <ac:chgData name="Catherine Menefee" userId="10037FFE8D275B39@LIVE.COM" providerId="AD" clId="Web-{418A3EA5-44B7-4BE6-8200-C302BF5CBDDA}" dt="2018-03-07T18:06:53.683" v="5"/>
          <ac:spMkLst>
            <pc:docMk/>
            <pc:sldMk cId="294711147" sldId="257"/>
            <ac:spMk id="3" creationId="{5362CBD4-B3FD-48E1-91F4-64C9DFD27A74}"/>
          </ac:spMkLst>
        </pc:spChg>
      </pc:sldChg>
      <pc:sldChg chg="modSp">
        <pc:chgData name="Catherine Menefee" userId="10037FFE8D275B39@LIVE.COM" providerId="AD" clId="Web-{418A3EA5-44B7-4BE6-8200-C302BF5CBDDA}" dt="2018-03-07T18:23:16.288" v="19"/>
        <pc:sldMkLst>
          <pc:docMk/>
          <pc:sldMk cId="2546524827" sldId="260"/>
        </pc:sldMkLst>
        <pc:spChg chg="mod">
          <ac:chgData name="Catherine Menefee" userId="10037FFE8D275B39@LIVE.COM" providerId="AD" clId="Web-{418A3EA5-44B7-4BE6-8200-C302BF5CBDDA}" dt="2018-03-07T18:23:16.288" v="19"/>
          <ac:spMkLst>
            <pc:docMk/>
            <pc:sldMk cId="2546524827" sldId="260"/>
            <ac:spMk id="3" creationId="{EBCC8326-5498-456B-B273-31DF14227EED}"/>
          </ac:spMkLst>
        </pc:spChg>
      </pc:sldChg>
      <pc:sldChg chg="ord">
        <pc:chgData name="Catherine Menefee" userId="10037FFE8D275B39@LIVE.COM" providerId="AD" clId="Web-{418A3EA5-44B7-4BE6-8200-C302BF5CBDDA}" dt="2018-03-07T18:25:41.888" v="22"/>
        <pc:sldMkLst>
          <pc:docMk/>
          <pc:sldMk cId="3679724472" sldId="264"/>
        </pc:sldMkLst>
      </pc:sldChg>
    </pc:docChg>
  </pc:docChgLst>
  <pc:docChgLst>
    <pc:chgData name="Catherine Menefee" userId="10037FFE8D275B39@LIVE.COM" providerId="AD" clId="Web-{6D772689-E5DB-4A90-B90D-32C3F0CD63DE}"/>
    <pc:docChg chg="modSld">
      <pc:chgData name="Catherine Menefee" userId="10037FFE8D275B39@LIVE.COM" providerId="AD" clId="Web-{6D772689-E5DB-4A90-B90D-32C3F0CD63DE}" dt="2018-03-04T05:23:12.037" v="14"/>
      <pc:docMkLst>
        <pc:docMk/>
      </pc:docMkLst>
      <pc:sldChg chg="modSp">
        <pc:chgData name="Catherine Menefee" userId="10037FFE8D275B39@LIVE.COM" providerId="AD" clId="Web-{6D772689-E5DB-4A90-B90D-32C3F0CD63DE}" dt="2018-03-04T05:23:10.646" v="12"/>
        <pc:sldMkLst>
          <pc:docMk/>
          <pc:sldMk cId="2854653050" sldId="263"/>
        </pc:sldMkLst>
        <pc:spChg chg="mod">
          <ac:chgData name="Catherine Menefee" userId="10037FFE8D275B39@LIVE.COM" providerId="AD" clId="Web-{6D772689-E5DB-4A90-B90D-32C3F0CD63DE}" dt="2018-03-04T05:23:10.646" v="12"/>
          <ac:spMkLst>
            <pc:docMk/>
            <pc:sldMk cId="2854653050" sldId="263"/>
            <ac:spMk id="3" creationId="{05A06713-7C41-4F56-A23F-648A7452E13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075CC-1431-461D-A6FB-EAF2058ADAE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438F4C-4F5C-45FC-9A53-3B067B7F3928}">
      <dgm:prSet phldrT="[Text]"/>
      <dgm:spPr/>
      <dgm:t>
        <a:bodyPr/>
        <a:lstStyle/>
        <a:p>
          <a:r>
            <a:rPr lang="en-US" dirty="0"/>
            <a:t>Example</a:t>
          </a:r>
        </a:p>
      </dgm:t>
    </dgm:pt>
    <dgm:pt modelId="{2C465431-7F43-4598-8323-CE11806AEE10}" type="parTrans" cxnId="{98046161-D555-4232-AB1C-85C7FE59C856}">
      <dgm:prSet/>
      <dgm:spPr/>
      <dgm:t>
        <a:bodyPr/>
        <a:lstStyle/>
        <a:p>
          <a:endParaRPr lang="en-US"/>
        </a:p>
      </dgm:t>
    </dgm:pt>
    <dgm:pt modelId="{20C736A5-8FD7-4E26-865F-39E547A777E7}" type="sibTrans" cxnId="{98046161-D555-4232-AB1C-85C7FE59C856}">
      <dgm:prSet/>
      <dgm:spPr/>
      <dgm:t>
        <a:bodyPr/>
        <a:lstStyle/>
        <a:p>
          <a:endParaRPr lang="en-US"/>
        </a:p>
      </dgm:t>
    </dgm:pt>
    <dgm:pt modelId="{5A585B80-1F16-4746-84E5-D290DAC9F1F1}">
      <dgm:prSet phldrT="[Text]"/>
      <dgm:spPr/>
      <dgm:t>
        <a:bodyPr/>
        <a:lstStyle/>
        <a:p>
          <a:r>
            <a:rPr lang="en-US" dirty="0"/>
            <a:t>Example</a:t>
          </a:r>
        </a:p>
      </dgm:t>
    </dgm:pt>
    <dgm:pt modelId="{32C73B1C-E204-4A05-A314-1668B2F14D47}" type="parTrans" cxnId="{5588CD7B-D469-4BDF-AB8C-A63CF9C2F01B}">
      <dgm:prSet/>
      <dgm:spPr/>
      <dgm:t>
        <a:bodyPr/>
        <a:lstStyle/>
        <a:p>
          <a:endParaRPr lang="en-US"/>
        </a:p>
      </dgm:t>
    </dgm:pt>
    <dgm:pt modelId="{2B178E97-41F5-4462-BCDF-C0CAFCCE4902}" type="sibTrans" cxnId="{5588CD7B-D469-4BDF-AB8C-A63CF9C2F01B}">
      <dgm:prSet/>
      <dgm:spPr/>
      <dgm:t>
        <a:bodyPr/>
        <a:lstStyle/>
        <a:p>
          <a:endParaRPr lang="en-US"/>
        </a:p>
      </dgm:t>
    </dgm:pt>
    <dgm:pt modelId="{00F3487D-A8CA-4205-9140-343D5D03A7B2}">
      <dgm:prSet phldrT="[Text]"/>
      <dgm:spPr/>
      <dgm:t>
        <a:bodyPr/>
        <a:lstStyle/>
        <a:p>
          <a:r>
            <a:rPr lang="en-US" dirty="0"/>
            <a:t>Example</a:t>
          </a:r>
        </a:p>
      </dgm:t>
    </dgm:pt>
    <dgm:pt modelId="{C8C549F5-5E6B-4614-A6A6-9D3D0F85B574}" type="parTrans" cxnId="{63EA5F08-81FA-4B3D-85E4-71EC3CBCECE9}">
      <dgm:prSet/>
      <dgm:spPr/>
      <dgm:t>
        <a:bodyPr/>
        <a:lstStyle/>
        <a:p>
          <a:endParaRPr lang="en-US"/>
        </a:p>
      </dgm:t>
    </dgm:pt>
    <dgm:pt modelId="{26510B92-62D5-4011-862D-D47868477BD2}" type="sibTrans" cxnId="{63EA5F08-81FA-4B3D-85E4-71EC3CBCECE9}">
      <dgm:prSet/>
      <dgm:spPr/>
      <dgm:t>
        <a:bodyPr/>
        <a:lstStyle/>
        <a:p>
          <a:endParaRPr lang="en-US"/>
        </a:p>
      </dgm:t>
    </dgm:pt>
    <dgm:pt modelId="{77ACE63F-495A-4EE6-8C7F-16C4B61C5452}" type="pres">
      <dgm:prSet presAssocID="{D93075CC-1431-461D-A6FB-EAF2058ADAE4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</dgm:pt>
    <dgm:pt modelId="{EF615D94-D2BE-46DA-BDEE-63A425DA79B7}" type="pres">
      <dgm:prSet presAssocID="{D93075CC-1431-461D-A6FB-EAF2058ADAE4}" presName="cycle" presStyleCnt="0"/>
      <dgm:spPr/>
    </dgm:pt>
    <dgm:pt modelId="{A6D3EA07-B947-4DEC-81F2-46B6F96B6A5A}" type="pres">
      <dgm:prSet presAssocID="{D93075CC-1431-461D-A6FB-EAF2058ADAE4}" presName="centerShape" presStyleCnt="0"/>
      <dgm:spPr/>
    </dgm:pt>
    <dgm:pt modelId="{995185A1-F8D3-450D-8F08-25C2A615A805}" type="pres">
      <dgm:prSet presAssocID="{D93075CC-1431-461D-A6FB-EAF2058ADAE4}" presName="connSite" presStyleLbl="node1" presStyleIdx="0" presStyleCnt="4"/>
      <dgm:spPr/>
    </dgm:pt>
    <dgm:pt modelId="{528EB5D0-9A63-44EA-BBA3-3E2B14E6C725}" type="pres">
      <dgm:prSet presAssocID="{D93075CC-1431-461D-A6FB-EAF2058ADAE4}" presName="visible" presStyleLbl="node1" presStyleIdx="0" presStyleCnt="4"/>
      <dgm:spPr/>
    </dgm:pt>
    <dgm:pt modelId="{7EA8B2F1-AA37-4F76-9609-37C5EC629275}" type="pres">
      <dgm:prSet presAssocID="{2C465431-7F43-4598-8323-CE11806AEE10}" presName="Name25" presStyleLbl="parChTrans1D1" presStyleIdx="0" presStyleCnt="3"/>
      <dgm:spPr/>
    </dgm:pt>
    <dgm:pt modelId="{9DFF1549-190C-4B26-8EBA-536D89C24563}" type="pres">
      <dgm:prSet presAssocID="{0A438F4C-4F5C-45FC-9A53-3B067B7F3928}" presName="node" presStyleCnt="0"/>
      <dgm:spPr/>
    </dgm:pt>
    <dgm:pt modelId="{49C6D7A5-BBD9-4C05-B7CA-816E8AE585E4}" type="pres">
      <dgm:prSet presAssocID="{0A438F4C-4F5C-45FC-9A53-3B067B7F3928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9351F6E3-418C-48CB-A518-559F6378A291}" type="pres">
      <dgm:prSet presAssocID="{0A438F4C-4F5C-45FC-9A53-3B067B7F3928}" presName="childNode" presStyleLbl="revTx" presStyleIdx="0" presStyleCnt="0">
        <dgm:presLayoutVars>
          <dgm:bulletEnabled val="1"/>
        </dgm:presLayoutVars>
      </dgm:prSet>
      <dgm:spPr/>
    </dgm:pt>
    <dgm:pt modelId="{3C2B0028-EDCD-4AF5-8851-379F078F04B0}" type="pres">
      <dgm:prSet presAssocID="{32C73B1C-E204-4A05-A314-1668B2F14D47}" presName="Name25" presStyleLbl="parChTrans1D1" presStyleIdx="1" presStyleCnt="3"/>
      <dgm:spPr/>
    </dgm:pt>
    <dgm:pt modelId="{682E1115-B053-48D1-AF35-450C7E77463B}" type="pres">
      <dgm:prSet presAssocID="{5A585B80-1F16-4746-84E5-D290DAC9F1F1}" presName="node" presStyleCnt="0"/>
      <dgm:spPr/>
    </dgm:pt>
    <dgm:pt modelId="{88C12C2C-95A2-4133-AA7A-26FD02ABF1BD}" type="pres">
      <dgm:prSet presAssocID="{5A585B80-1F16-4746-84E5-D290DAC9F1F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276DF0C2-8B83-4513-8FCB-3135C07E8DD2}" type="pres">
      <dgm:prSet presAssocID="{5A585B80-1F16-4746-84E5-D290DAC9F1F1}" presName="childNode" presStyleLbl="revTx" presStyleIdx="0" presStyleCnt="0">
        <dgm:presLayoutVars>
          <dgm:bulletEnabled val="1"/>
        </dgm:presLayoutVars>
      </dgm:prSet>
      <dgm:spPr/>
    </dgm:pt>
    <dgm:pt modelId="{7343D9D7-788F-4DC4-8096-E23760864080}" type="pres">
      <dgm:prSet presAssocID="{C8C549F5-5E6B-4614-A6A6-9D3D0F85B574}" presName="Name25" presStyleLbl="parChTrans1D1" presStyleIdx="2" presStyleCnt="3"/>
      <dgm:spPr/>
    </dgm:pt>
    <dgm:pt modelId="{97CB5B5B-72A2-4A54-A83A-EF6FB6B6B1F4}" type="pres">
      <dgm:prSet presAssocID="{00F3487D-A8CA-4205-9140-343D5D03A7B2}" presName="node" presStyleCnt="0"/>
      <dgm:spPr/>
    </dgm:pt>
    <dgm:pt modelId="{1716DCE2-01CB-4A0F-BC8C-D11EC4E9F791}" type="pres">
      <dgm:prSet presAssocID="{00F3487D-A8CA-4205-9140-343D5D03A7B2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A8257DB5-4836-4B74-B00C-3E3A27CBA9BA}" type="pres">
      <dgm:prSet presAssocID="{00F3487D-A8CA-4205-9140-343D5D03A7B2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3EA5F08-81FA-4B3D-85E4-71EC3CBCECE9}" srcId="{D93075CC-1431-461D-A6FB-EAF2058ADAE4}" destId="{00F3487D-A8CA-4205-9140-343D5D03A7B2}" srcOrd="2" destOrd="0" parTransId="{C8C549F5-5E6B-4614-A6A6-9D3D0F85B574}" sibTransId="{26510B92-62D5-4011-862D-D47868477BD2}"/>
    <dgm:cxn modelId="{98046161-D555-4232-AB1C-85C7FE59C856}" srcId="{D93075CC-1431-461D-A6FB-EAF2058ADAE4}" destId="{0A438F4C-4F5C-45FC-9A53-3B067B7F3928}" srcOrd="0" destOrd="0" parTransId="{2C465431-7F43-4598-8323-CE11806AEE10}" sibTransId="{20C736A5-8FD7-4E26-865F-39E547A777E7}"/>
    <dgm:cxn modelId="{3E8D9B42-74CC-41AB-B27E-915174FED1FD}" type="presOf" srcId="{0A438F4C-4F5C-45FC-9A53-3B067B7F3928}" destId="{49C6D7A5-BBD9-4C05-B7CA-816E8AE585E4}" srcOrd="0" destOrd="0" presId="urn:microsoft.com/office/officeart/2005/8/layout/radial2"/>
    <dgm:cxn modelId="{E08FFE63-B06B-4607-B7E5-CEE6515142D8}" type="presOf" srcId="{32C73B1C-E204-4A05-A314-1668B2F14D47}" destId="{3C2B0028-EDCD-4AF5-8851-379F078F04B0}" srcOrd="0" destOrd="0" presId="urn:microsoft.com/office/officeart/2005/8/layout/radial2"/>
    <dgm:cxn modelId="{60AFCE4E-9E88-4839-8AAE-FCC33A9DAE49}" type="presOf" srcId="{D93075CC-1431-461D-A6FB-EAF2058ADAE4}" destId="{77ACE63F-495A-4EE6-8C7F-16C4B61C5452}" srcOrd="0" destOrd="0" presId="urn:microsoft.com/office/officeart/2005/8/layout/radial2"/>
    <dgm:cxn modelId="{7B5B0B72-7EFE-4529-BF26-7C9695B25475}" type="presOf" srcId="{5A585B80-1F16-4746-84E5-D290DAC9F1F1}" destId="{88C12C2C-95A2-4133-AA7A-26FD02ABF1BD}" srcOrd="0" destOrd="0" presId="urn:microsoft.com/office/officeart/2005/8/layout/radial2"/>
    <dgm:cxn modelId="{4653F655-4791-4512-8520-CFDFC0C65F90}" type="presOf" srcId="{2C465431-7F43-4598-8323-CE11806AEE10}" destId="{7EA8B2F1-AA37-4F76-9609-37C5EC629275}" srcOrd="0" destOrd="0" presId="urn:microsoft.com/office/officeart/2005/8/layout/radial2"/>
    <dgm:cxn modelId="{5588CD7B-D469-4BDF-AB8C-A63CF9C2F01B}" srcId="{D93075CC-1431-461D-A6FB-EAF2058ADAE4}" destId="{5A585B80-1F16-4746-84E5-D290DAC9F1F1}" srcOrd="1" destOrd="0" parTransId="{32C73B1C-E204-4A05-A314-1668B2F14D47}" sibTransId="{2B178E97-41F5-4462-BCDF-C0CAFCCE4902}"/>
    <dgm:cxn modelId="{92510F96-2C40-40F6-BC14-5E78702F0D6B}" type="presOf" srcId="{00F3487D-A8CA-4205-9140-343D5D03A7B2}" destId="{1716DCE2-01CB-4A0F-BC8C-D11EC4E9F791}" srcOrd="0" destOrd="0" presId="urn:microsoft.com/office/officeart/2005/8/layout/radial2"/>
    <dgm:cxn modelId="{0AD5E39B-0EFC-475C-BDF6-A8D3D165072F}" type="presOf" srcId="{C8C549F5-5E6B-4614-A6A6-9D3D0F85B574}" destId="{7343D9D7-788F-4DC4-8096-E23760864080}" srcOrd="0" destOrd="0" presId="urn:microsoft.com/office/officeart/2005/8/layout/radial2"/>
    <dgm:cxn modelId="{F4CD4A26-9A8C-44E3-82C0-DFC34EC79AAB}" type="presParOf" srcId="{77ACE63F-495A-4EE6-8C7F-16C4B61C5452}" destId="{EF615D94-D2BE-46DA-BDEE-63A425DA79B7}" srcOrd="0" destOrd="0" presId="urn:microsoft.com/office/officeart/2005/8/layout/radial2"/>
    <dgm:cxn modelId="{6F704F9E-6C3B-4685-8B89-85D2C19ABFBE}" type="presParOf" srcId="{EF615D94-D2BE-46DA-BDEE-63A425DA79B7}" destId="{A6D3EA07-B947-4DEC-81F2-46B6F96B6A5A}" srcOrd="0" destOrd="0" presId="urn:microsoft.com/office/officeart/2005/8/layout/radial2"/>
    <dgm:cxn modelId="{AFC2FDB3-CEC5-4D1D-ACC4-E59CB4C45325}" type="presParOf" srcId="{A6D3EA07-B947-4DEC-81F2-46B6F96B6A5A}" destId="{995185A1-F8D3-450D-8F08-25C2A615A805}" srcOrd="0" destOrd="0" presId="urn:microsoft.com/office/officeart/2005/8/layout/radial2"/>
    <dgm:cxn modelId="{5882FBFC-EEBB-47D2-B71D-2F8B747E5BFF}" type="presParOf" srcId="{A6D3EA07-B947-4DEC-81F2-46B6F96B6A5A}" destId="{528EB5D0-9A63-44EA-BBA3-3E2B14E6C725}" srcOrd="1" destOrd="0" presId="urn:microsoft.com/office/officeart/2005/8/layout/radial2"/>
    <dgm:cxn modelId="{11D6E81B-DC5C-49A0-B53C-16E885C0D4C8}" type="presParOf" srcId="{EF615D94-D2BE-46DA-BDEE-63A425DA79B7}" destId="{7EA8B2F1-AA37-4F76-9609-37C5EC629275}" srcOrd="1" destOrd="0" presId="urn:microsoft.com/office/officeart/2005/8/layout/radial2"/>
    <dgm:cxn modelId="{741E8DF7-3AEA-4ACF-BEB5-FED5E05EDE31}" type="presParOf" srcId="{EF615D94-D2BE-46DA-BDEE-63A425DA79B7}" destId="{9DFF1549-190C-4B26-8EBA-536D89C24563}" srcOrd="2" destOrd="0" presId="urn:microsoft.com/office/officeart/2005/8/layout/radial2"/>
    <dgm:cxn modelId="{475CCF87-24CD-47B5-B46E-0BF32CAFA3B2}" type="presParOf" srcId="{9DFF1549-190C-4B26-8EBA-536D89C24563}" destId="{49C6D7A5-BBD9-4C05-B7CA-816E8AE585E4}" srcOrd="0" destOrd="0" presId="urn:microsoft.com/office/officeart/2005/8/layout/radial2"/>
    <dgm:cxn modelId="{BB499360-1061-4728-B17F-62F651ED8D04}" type="presParOf" srcId="{9DFF1549-190C-4B26-8EBA-536D89C24563}" destId="{9351F6E3-418C-48CB-A518-559F6378A291}" srcOrd="1" destOrd="0" presId="urn:microsoft.com/office/officeart/2005/8/layout/radial2"/>
    <dgm:cxn modelId="{801DE170-A0EE-4323-946D-171ECD5C2836}" type="presParOf" srcId="{EF615D94-D2BE-46DA-BDEE-63A425DA79B7}" destId="{3C2B0028-EDCD-4AF5-8851-379F078F04B0}" srcOrd="3" destOrd="0" presId="urn:microsoft.com/office/officeart/2005/8/layout/radial2"/>
    <dgm:cxn modelId="{5E6D927D-6257-421B-A15C-FDE768693ED6}" type="presParOf" srcId="{EF615D94-D2BE-46DA-BDEE-63A425DA79B7}" destId="{682E1115-B053-48D1-AF35-450C7E77463B}" srcOrd="4" destOrd="0" presId="urn:microsoft.com/office/officeart/2005/8/layout/radial2"/>
    <dgm:cxn modelId="{046B4BED-963F-49B5-B917-BEAB9C52C07C}" type="presParOf" srcId="{682E1115-B053-48D1-AF35-450C7E77463B}" destId="{88C12C2C-95A2-4133-AA7A-26FD02ABF1BD}" srcOrd="0" destOrd="0" presId="urn:microsoft.com/office/officeart/2005/8/layout/radial2"/>
    <dgm:cxn modelId="{4773CAC7-6D4C-4CA1-8AB6-08243182D5A0}" type="presParOf" srcId="{682E1115-B053-48D1-AF35-450C7E77463B}" destId="{276DF0C2-8B83-4513-8FCB-3135C07E8DD2}" srcOrd="1" destOrd="0" presId="urn:microsoft.com/office/officeart/2005/8/layout/radial2"/>
    <dgm:cxn modelId="{5518ADD1-ACA3-4BBB-8A38-8440B91CDA01}" type="presParOf" srcId="{EF615D94-D2BE-46DA-BDEE-63A425DA79B7}" destId="{7343D9D7-788F-4DC4-8096-E23760864080}" srcOrd="5" destOrd="0" presId="urn:microsoft.com/office/officeart/2005/8/layout/radial2"/>
    <dgm:cxn modelId="{B7A694B5-D62D-4327-ACFC-9924B9809B8C}" type="presParOf" srcId="{EF615D94-D2BE-46DA-BDEE-63A425DA79B7}" destId="{97CB5B5B-72A2-4A54-A83A-EF6FB6B6B1F4}" srcOrd="6" destOrd="0" presId="urn:microsoft.com/office/officeart/2005/8/layout/radial2"/>
    <dgm:cxn modelId="{7CF4255C-544C-4EF8-8A85-1DE6B95DF145}" type="presParOf" srcId="{97CB5B5B-72A2-4A54-A83A-EF6FB6B6B1F4}" destId="{1716DCE2-01CB-4A0F-BC8C-D11EC4E9F791}" srcOrd="0" destOrd="0" presId="urn:microsoft.com/office/officeart/2005/8/layout/radial2"/>
    <dgm:cxn modelId="{30DCB5F2-F9A5-4B32-8E38-FA5AC15A5CEF}" type="presParOf" srcId="{97CB5B5B-72A2-4A54-A83A-EF6FB6B6B1F4}" destId="{A8257DB5-4836-4B74-B00C-3E3A27CBA9B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3D9D7-788F-4DC4-8096-E23760864080}">
      <dsp:nvSpPr>
        <dsp:cNvPr id="0" name=""/>
        <dsp:cNvSpPr/>
      </dsp:nvSpPr>
      <dsp:spPr>
        <a:xfrm rot="8277405">
          <a:off x="3297167" y="2438900"/>
          <a:ext cx="525190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525190" y="264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B0028-EDCD-4AF5-8851-379F078F04B0}">
      <dsp:nvSpPr>
        <dsp:cNvPr id="0" name=""/>
        <dsp:cNvSpPr/>
      </dsp:nvSpPr>
      <dsp:spPr>
        <a:xfrm rot="10800000">
          <a:off x="3165843" y="1723225"/>
          <a:ext cx="588932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588932" y="264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8B2F1-AA37-4F76-9609-37C5EC629275}">
      <dsp:nvSpPr>
        <dsp:cNvPr id="0" name=""/>
        <dsp:cNvSpPr/>
      </dsp:nvSpPr>
      <dsp:spPr>
        <a:xfrm rot="13322595">
          <a:off x="3297167" y="1007551"/>
          <a:ext cx="525190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525190" y="264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EB5D0-9A63-44EA-BBA3-3E2B14E6C725}">
      <dsp:nvSpPr>
        <dsp:cNvPr id="0" name=""/>
        <dsp:cNvSpPr/>
      </dsp:nvSpPr>
      <dsp:spPr>
        <a:xfrm>
          <a:off x="3498225" y="894557"/>
          <a:ext cx="1710335" cy="1710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6D7A5-BBD9-4C05-B7CA-816E8AE585E4}">
      <dsp:nvSpPr>
        <dsp:cNvPr id="0" name=""/>
        <dsp:cNvSpPr/>
      </dsp:nvSpPr>
      <dsp:spPr>
        <a:xfrm>
          <a:off x="2470599" y="1473"/>
          <a:ext cx="1026201" cy="1026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Example</a:t>
          </a:r>
        </a:p>
      </dsp:txBody>
      <dsp:txXfrm>
        <a:off x="2620883" y="151757"/>
        <a:ext cx="725633" cy="725633"/>
      </dsp:txXfrm>
    </dsp:sp>
    <dsp:sp modelId="{88C12C2C-95A2-4133-AA7A-26FD02ABF1BD}">
      <dsp:nvSpPr>
        <dsp:cNvPr id="0" name=""/>
        <dsp:cNvSpPr/>
      </dsp:nvSpPr>
      <dsp:spPr>
        <a:xfrm>
          <a:off x="2139641" y="1236624"/>
          <a:ext cx="1026201" cy="1026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Example</a:t>
          </a:r>
        </a:p>
      </dsp:txBody>
      <dsp:txXfrm>
        <a:off x="2289925" y="1386908"/>
        <a:ext cx="725633" cy="725633"/>
      </dsp:txXfrm>
    </dsp:sp>
    <dsp:sp modelId="{1716DCE2-01CB-4A0F-BC8C-D11EC4E9F791}">
      <dsp:nvSpPr>
        <dsp:cNvPr id="0" name=""/>
        <dsp:cNvSpPr/>
      </dsp:nvSpPr>
      <dsp:spPr>
        <a:xfrm>
          <a:off x="2470599" y="2471775"/>
          <a:ext cx="1026201" cy="1026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Example</a:t>
          </a:r>
        </a:p>
      </dsp:txBody>
      <dsp:txXfrm>
        <a:off x="2620883" y="2622059"/>
        <a:ext cx="725633" cy="725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7FD8F-7078-4F50-A79B-4E2ABF28B00D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80148-92AD-4F90-8E9A-CB6457491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8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7FF8-187E-486C-94BB-2BA708F16B4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2CFFD-FE66-48B2-B7E7-3578E0E3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8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64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53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3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6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5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50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37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68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4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2CFFD-FE66-48B2-B7E7-3578E0E37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7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8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0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9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4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5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37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3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1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6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8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4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  <p:sldLayoutId id="2147484282" r:id="rId13"/>
    <p:sldLayoutId id="2147484283" r:id="rId14"/>
    <p:sldLayoutId id="2147484284" r:id="rId15"/>
    <p:sldLayoutId id="2147484285" r:id="rId16"/>
    <p:sldLayoutId id="21474842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Inductive Grammar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Rigor, Relevance, and Success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0528C-7FCD-406F-A116-3945CF4B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Applications: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Methods for Developing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28095-773A-46B3-8B5E-B4D501777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Look to the students</a:t>
            </a:r>
          </a:p>
          <a:p>
            <a:r>
              <a:rPr lang="en-US" dirty="0"/>
              <a:t>Start with your objective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Avoid unnecessary distractions</a:t>
            </a:r>
          </a:p>
          <a:p>
            <a:r>
              <a:rPr lang="en-US" dirty="0">
                <a:solidFill>
                  <a:srgbClr val="404040"/>
                </a:solidFill>
              </a:rPr>
              <a:t>Make connections</a:t>
            </a:r>
          </a:p>
          <a:p>
            <a:r>
              <a:rPr lang="en-US" dirty="0">
                <a:solidFill>
                  <a:srgbClr val="404040"/>
                </a:solidFill>
              </a:rPr>
              <a:t>Schedule effectively</a:t>
            </a:r>
          </a:p>
          <a:p>
            <a:r>
              <a:rPr lang="en-US" dirty="0">
                <a:solidFill>
                  <a:srgbClr val="404040"/>
                </a:solidFill>
              </a:rPr>
              <a:t>Apply backward design</a:t>
            </a:r>
          </a:p>
        </p:txBody>
      </p:sp>
    </p:spTree>
    <p:extLst>
      <p:ext uri="{BB962C8B-B14F-4D97-AF65-F5344CB8AC3E}">
        <p14:creationId xmlns:p14="http://schemas.microsoft.com/office/powerpoint/2010/main" val="521878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5326-7ABA-45A4-B3A4-41A63D6F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Applications: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Applying Backward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19F88-B727-4FE1-9E85-9624559D1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What do I want my students to know/learn? How will this help them apply or understand other course content?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language can I show my students that exemplifies this concept? What should my students do with those examples to grasp the point?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questions lead to the examples and actions I want my students to discover?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skills/knowledge do my students need to answer these questions? </a:t>
            </a:r>
          </a:p>
        </p:txBody>
      </p:sp>
    </p:spTree>
    <p:extLst>
      <p:ext uri="{BB962C8B-B14F-4D97-AF65-F5344CB8AC3E}">
        <p14:creationId xmlns:p14="http://schemas.microsoft.com/office/powerpoint/2010/main" val="383654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AB5B-16D4-4AD8-B0E9-20CF360E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1916-EEEE-4A1E-9FCF-9786B85F1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Catherine Menefee: Cmenefee1@butlercc.edu</a:t>
            </a:r>
          </a:p>
        </p:txBody>
      </p:sp>
    </p:spTree>
    <p:extLst>
      <p:ext uri="{BB962C8B-B14F-4D97-AF65-F5344CB8AC3E}">
        <p14:creationId xmlns:p14="http://schemas.microsoft.com/office/powerpoint/2010/main" val="9834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58635-310B-4D93-A8AB-062AA41E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Grammar: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2CBD4-B3FD-48E1-91F4-64C9DFD27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7286025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Definition: Allows/requires students to use inductive logic to determine rules that drive grammar &amp; usage</a:t>
            </a:r>
          </a:p>
          <a:p>
            <a:r>
              <a:rPr lang="en-US" dirty="0"/>
              <a:t>Rationale: May be more effective and closer to students' writing process than traditional grammar instruction</a:t>
            </a:r>
          </a:p>
          <a:p>
            <a:r>
              <a:rPr lang="en-US" dirty="0"/>
              <a:t>Challenges: </a:t>
            </a:r>
          </a:p>
          <a:p>
            <a:pPr lvl="1"/>
            <a:r>
              <a:rPr lang="en-US" dirty="0"/>
              <a:t>Scheduling sufficient time</a:t>
            </a:r>
          </a:p>
          <a:p>
            <a:pPr lvl="1"/>
            <a:r>
              <a:rPr lang="en-US" dirty="0"/>
              <a:t>Wide variation in students' base knowledge</a:t>
            </a:r>
          </a:p>
          <a:p>
            <a:endParaRPr lang="en-US" dirty="0"/>
          </a:p>
        </p:txBody>
      </p:sp>
      <p:graphicFrame>
        <p:nvGraphicFramePr>
          <p:cNvPr id="9" name="Diagram 9">
            <a:extLst>
              <a:ext uri="{FF2B5EF4-FFF2-40B4-BE49-F238E27FC236}">
                <a16:creationId xmlns:a16="http://schemas.microsoft.com/office/drawing/2014/main" id="{A8CA6974-A2AB-435D-8820-D88914E7A9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920679"/>
              </p:ext>
            </p:extLst>
          </p:nvPr>
        </p:nvGraphicFramePr>
        <p:xfrm>
          <a:off x="6210300" y="2517236"/>
          <a:ext cx="5808901" cy="349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7FBFEC8-8BC5-4E3E-8FC9-F1DABD342E2A}"/>
              </a:ext>
            </a:extLst>
          </p:cNvPr>
          <p:cNvSpPr txBox="1"/>
          <p:nvPr/>
        </p:nvSpPr>
        <p:spPr>
          <a:xfrm>
            <a:off x="9910765" y="4034047"/>
            <a:ext cx="1262333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Conclusion &amp; Application</a:t>
            </a:r>
          </a:p>
        </p:txBody>
      </p:sp>
    </p:spTree>
    <p:extLst>
      <p:ext uri="{BB962C8B-B14F-4D97-AF65-F5344CB8AC3E}">
        <p14:creationId xmlns:p14="http://schemas.microsoft.com/office/powerpoint/2010/main" val="29471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419B-5079-493B-996F-126CED99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Activity: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2FEB-AD76-40AF-B88B-328169DE6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ALP Fundamentals class</a:t>
            </a:r>
          </a:p>
          <a:p>
            <a:r>
              <a:rPr lang="en-US" dirty="0"/>
              <a:t>8 students</a:t>
            </a:r>
          </a:p>
          <a:p>
            <a:r>
              <a:rPr lang="en-US" dirty="0"/>
              <a:t>1st paper completed, showing common weaknesses in sentence boundaries</a:t>
            </a:r>
          </a:p>
          <a:p>
            <a:r>
              <a:rPr lang="en-US" dirty="0"/>
              <a:t>5th week of semester</a:t>
            </a:r>
          </a:p>
          <a:p>
            <a:r>
              <a:rPr lang="en-US" dirty="0"/>
              <a:t>Grammar work already completed on punctuation in Fundamentals and "connecting words" (coordinating and subordinating conjunctions) in Comp 1</a:t>
            </a:r>
          </a:p>
        </p:txBody>
      </p:sp>
    </p:spTree>
    <p:extLst>
      <p:ext uri="{BB962C8B-B14F-4D97-AF65-F5344CB8AC3E}">
        <p14:creationId xmlns:p14="http://schemas.microsoft.com/office/powerpoint/2010/main" val="359636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3774-4527-4DA8-AD0D-72CD310B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74F0B-F0E3-40E9-AFCA-DA7BCE6D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Students will learn about sentence boundaries</a:t>
            </a:r>
          </a:p>
          <a:p>
            <a:r>
              <a:rPr lang="en-US" dirty="0"/>
              <a:t>Students will engage with different types of sentences and build instinct for sentence completion</a:t>
            </a:r>
          </a:p>
          <a:p>
            <a:r>
              <a:rPr lang="en-US" dirty="0"/>
              <a:t>Students will practice analyzing and interpreting sentences</a:t>
            </a:r>
          </a:p>
          <a:p>
            <a:r>
              <a:rPr lang="en-US" dirty="0"/>
              <a:t>Students will explore the idea that grammar conveys meaning</a:t>
            </a:r>
          </a:p>
        </p:txBody>
      </p:sp>
    </p:spTree>
    <p:extLst>
      <p:ext uri="{BB962C8B-B14F-4D97-AF65-F5344CB8AC3E}">
        <p14:creationId xmlns:p14="http://schemas.microsoft.com/office/powerpoint/2010/main" val="266384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9F21-1F45-4BD5-8B2B-FBF2759B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C8326-5498-456B-B273-31DF14227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Desired outcomes            Content &amp; approach</a:t>
            </a:r>
          </a:p>
          <a:p>
            <a:r>
              <a:rPr lang="en-US" dirty="0"/>
              <a:t>Previously covered content + New ideas + Analytical skills</a:t>
            </a:r>
          </a:p>
          <a:p>
            <a:r>
              <a:rPr lang="en-US" dirty="0"/>
              <a:t>Tweaked wording and execution to avoid unnecessary confusion and focus on outcomes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1F1DB62-671B-4B51-93A6-CD9C74ED2C3E}"/>
              </a:ext>
            </a:extLst>
          </p:cNvPr>
          <p:cNvSpPr/>
          <p:nvPr/>
        </p:nvSpPr>
        <p:spPr>
          <a:xfrm>
            <a:off x="3695700" y="2724150"/>
            <a:ext cx="575334" cy="167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2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93" y="637313"/>
            <a:ext cx="9444770" cy="57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6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6A7E-EC43-4DB0-9A4A-BB0D6DF06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E4986-3B12-43D8-9281-C0BE05B5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Common vocabulary for discussing sentence-level issues</a:t>
            </a:r>
          </a:p>
          <a:p>
            <a:r>
              <a:rPr lang="en-US" dirty="0"/>
              <a:t>Marked improvement in sentence boundaries for all students, throughout the semester</a:t>
            </a:r>
          </a:p>
          <a:p>
            <a:r>
              <a:rPr lang="en-US" dirty="0"/>
              <a:t>Frequent use of more complex sentences</a:t>
            </a:r>
          </a:p>
          <a:p>
            <a:r>
              <a:rPr lang="en-US" dirty="0"/>
              <a:t>Deeper analysis into ideas, including analysis of authors' rhetorical techniques</a:t>
            </a:r>
          </a:p>
        </p:txBody>
      </p:sp>
    </p:spTree>
    <p:extLst>
      <p:ext uri="{BB962C8B-B14F-4D97-AF65-F5344CB8AC3E}">
        <p14:creationId xmlns:p14="http://schemas.microsoft.com/office/powerpoint/2010/main" val="367972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D4D3-DEDF-4509-B595-1981AF70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06713-7C41-4F56-A23F-648A7452E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Determination of vital vs. Unimportant content</a:t>
            </a:r>
          </a:p>
          <a:p>
            <a:r>
              <a:rPr lang="en-US" dirty="0"/>
              <a:t>Structuring examples and activity to work toward outcomes: </a:t>
            </a:r>
            <a:r>
              <a:rPr lang="en-US" i="1" dirty="0"/>
              <a:t>the primary objective needs to be learned inductively</a:t>
            </a:r>
          </a:p>
          <a:p>
            <a:r>
              <a:rPr lang="en-US" dirty="0"/>
              <a:t>Assumption of students' capability, with support given to make success possible</a:t>
            </a:r>
          </a:p>
          <a:p>
            <a:r>
              <a:rPr lang="en-US" dirty="0"/>
              <a:t>Strategic assignment of partners for pairs work</a:t>
            </a:r>
          </a:p>
        </p:txBody>
      </p:sp>
    </p:spTree>
    <p:extLst>
      <p:ext uri="{BB962C8B-B14F-4D97-AF65-F5344CB8AC3E}">
        <p14:creationId xmlns:p14="http://schemas.microsoft.com/office/powerpoint/2010/main" val="285465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BDB7-D50E-4E3B-B553-DA155000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/>
              <a:t>Putting Grammar in its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B62A-AFC6-4970-BCF0-64D25792E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Grammar is important—but Grammar</a:t>
            </a:r>
            <a:r>
              <a:rPr lang="en-US" sz="2400" b="1" dirty="0">
                <a:solidFill>
                  <a:srgbClr val="BC1B4B"/>
                </a:solidFill>
              </a:rPr>
              <a:t> &lt;</a:t>
            </a:r>
            <a:r>
              <a:rPr lang="en-US" dirty="0">
                <a:solidFill>
                  <a:srgbClr val="404040"/>
                </a:solidFill>
              </a:rPr>
              <a:t> Higher Order Skills</a:t>
            </a:r>
          </a:p>
          <a:p>
            <a:r>
              <a:rPr lang="en-US" dirty="0">
                <a:solidFill>
                  <a:srgbClr val="404040"/>
                </a:solidFill>
              </a:rPr>
              <a:t>Grammar isn't learned in isolation</a:t>
            </a:r>
          </a:p>
          <a:p>
            <a:r>
              <a:rPr lang="en-US" dirty="0">
                <a:solidFill>
                  <a:srgbClr val="404040"/>
                </a:solidFill>
              </a:rPr>
              <a:t>Grammar constructs meaning</a:t>
            </a:r>
          </a:p>
          <a:p>
            <a:r>
              <a:rPr lang="en-US" dirty="0">
                <a:solidFill>
                  <a:srgbClr val="404040"/>
                </a:solidFill>
              </a:rPr>
              <a:t>Rigor is essential to grammar instruction success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Mental engagement required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Acceleration expectations apply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Other course content connects</a:t>
            </a:r>
          </a:p>
        </p:txBody>
      </p:sp>
    </p:spTree>
    <p:extLst>
      <p:ext uri="{BB962C8B-B14F-4D97-AF65-F5344CB8AC3E}">
        <p14:creationId xmlns:p14="http://schemas.microsoft.com/office/powerpoint/2010/main" val="2532188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375</Words>
  <Application>Microsoft Office PowerPoint</Application>
  <PresentationFormat>Widescreen</PresentationFormat>
  <Paragraphs>82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 Boardroom</vt:lpstr>
      <vt:lpstr>Inductive Grammar</vt:lpstr>
      <vt:lpstr>Inductive Grammar: Overview</vt:lpstr>
      <vt:lpstr>Example Activity: Background</vt:lpstr>
      <vt:lpstr>Exercise Goals</vt:lpstr>
      <vt:lpstr>Developing the Exercise</vt:lpstr>
      <vt:lpstr>PowerPoint Presentation</vt:lpstr>
      <vt:lpstr>Results </vt:lpstr>
      <vt:lpstr>Crucial Considerations</vt:lpstr>
      <vt:lpstr>Applications:  Putting Grammar in its Place</vt:lpstr>
      <vt:lpstr>Applications: Methods for Developing Exercises</vt:lpstr>
      <vt:lpstr>Applications: Applying Backward Design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Inductive Grammar</dc:title>
  <cp:lastModifiedBy>Catherine Menefee</cp:lastModifiedBy>
  <cp:revision>95</cp:revision>
  <cp:lastPrinted>2018-03-07T19:11:12Z</cp:lastPrinted>
  <dcterms:modified xsi:type="dcterms:W3CDTF">2018-03-26T17:34:49Z</dcterms:modified>
</cp:coreProperties>
</file>